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3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22B80E8-510D-4060-A8B4-A694EC12796D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5D6C285-A84E-4272-8885-27D0DD86D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98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7D02EDA-AB7C-4D8B-BB02-21ACE5C51885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5CC0FD-4D97-4C41-B170-63E20E0FAF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4572000"/>
            <a:ext cx="1524000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By Riley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007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1447800"/>
            <a:ext cx="1394910" cy="7228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hasn’t been a planet since 2006.</a:t>
            </a:r>
          </a:p>
          <a:p>
            <a:r>
              <a:rPr lang="en-US" dirty="0" smtClean="0"/>
              <a:t>It is now called a dwarf planet.</a:t>
            </a:r>
          </a:p>
          <a:p>
            <a:r>
              <a:rPr lang="en-US" dirty="0" smtClean="0"/>
              <a:t>A day on Pluto is equal to6 days and 9 hours on Earth.</a:t>
            </a:r>
          </a:p>
          <a:p>
            <a:pPr marL="68580" indent="0">
              <a:buNone/>
            </a:pPr>
            <a:r>
              <a:rPr lang="en-US" dirty="0" smtClean="0"/>
              <a:t>Planet facts . 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90800"/>
            <a:ext cx="3290395" cy="2421731"/>
          </a:xfrm>
        </p:spPr>
      </p:pic>
    </p:spTree>
    <p:extLst>
      <p:ext uri="{BB962C8B-B14F-4D97-AF65-F5344CB8AC3E}">
        <p14:creationId xmlns:p14="http://schemas.microsoft.com/office/powerpoint/2010/main" val="285146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990600"/>
            <a:ext cx="2309310" cy="799064"/>
          </a:xfrm>
        </p:spPr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the closest planet to the sun.</a:t>
            </a:r>
          </a:p>
          <a:p>
            <a:r>
              <a:rPr lang="en-US" dirty="0" smtClean="0"/>
              <a:t>It is a very small planet.</a:t>
            </a:r>
          </a:p>
          <a:p>
            <a:r>
              <a:rPr lang="en-US" dirty="0" smtClean="0"/>
              <a:t>There is no life there because it is so hot.</a:t>
            </a:r>
          </a:p>
          <a:p>
            <a:pPr marL="68580" indent="0">
              <a:buNone/>
            </a:pPr>
            <a:r>
              <a:rPr lang="en-US" dirty="0" smtClean="0"/>
              <a:t>http\\www.scholastic.com \teachers.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590800"/>
            <a:ext cx="2772327" cy="2592126"/>
          </a:xfrm>
        </p:spPr>
      </p:pic>
    </p:spTree>
    <p:extLst>
      <p:ext uri="{BB962C8B-B14F-4D97-AF65-F5344CB8AC3E}">
        <p14:creationId xmlns:p14="http://schemas.microsoft.com/office/powerpoint/2010/main" val="1906222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143000"/>
            <a:ext cx="1699710" cy="875264"/>
          </a:xfrm>
        </p:spPr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same size as the Earth.</a:t>
            </a:r>
          </a:p>
          <a:p>
            <a:r>
              <a:rPr lang="en-US" dirty="0" smtClean="0"/>
              <a:t>Also known as Earths sister.</a:t>
            </a:r>
          </a:p>
          <a:p>
            <a:r>
              <a:rPr lang="en-US" dirty="0" smtClean="0"/>
              <a:t>Its atmosphere is made of carbon dioxide.</a:t>
            </a:r>
          </a:p>
          <a:p>
            <a:pPr marL="68580" indent="0">
              <a:buNone/>
            </a:pPr>
            <a:r>
              <a:rPr lang="en-US" dirty="0" smtClean="0"/>
              <a:t>Planet facts 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762" y="2790031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163843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1295400"/>
            <a:ext cx="1623510" cy="722864"/>
          </a:xfrm>
        </p:spPr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Earth is the same size as Venus.</a:t>
            </a:r>
          </a:p>
          <a:p>
            <a:r>
              <a:rPr lang="en-US" dirty="0" smtClean="0"/>
              <a:t>Sometimes called Venus’s sister.</a:t>
            </a:r>
          </a:p>
          <a:p>
            <a:r>
              <a:rPr lang="en-US" dirty="0" smtClean="0"/>
              <a:t>It is the only planet with known life on it.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209800"/>
            <a:ext cx="2891631" cy="2891631"/>
          </a:xfrm>
        </p:spPr>
      </p:pic>
    </p:spTree>
    <p:extLst>
      <p:ext uri="{BB962C8B-B14F-4D97-AF65-F5344CB8AC3E}">
        <p14:creationId xmlns:p14="http://schemas.microsoft.com/office/powerpoint/2010/main" val="807293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1524000"/>
            <a:ext cx="1394910" cy="646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planet is the color red.</a:t>
            </a:r>
          </a:p>
          <a:p>
            <a:r>
              <a:rPr lang="en-US" dirty="0" smtClean="0"/>
              <a:t>The atmosphere is very  thin.</a:t>
            </a:r>
          </a:p>
          <a:p>
            <a:r>
              <a:rPr lang="en-US" dirty="0" smtClean="0"/>
              <a:t>A year on Mars is 686.98 days on Earth.</a:t>
            </a:r>
          </a:p>
          <a:p>
            <a:pPr marL="68580" indent="0">
              <a:buNone/>
            </a:pPr>
            <a:r>
              <a:rPr lang="en-US" dirty="0" smtClean="0"/>
              <a:t>Planet Facts 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762" y="2790031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118508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1371600"/>
            <a:ext cx="1852110" cy="799064"/>
          </a:xfrm>
        </p:spPr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Jupiter is the largest planet in our solar system.</a:t>
            </a:r>
          </a:p>
          <a:p>
            <a:r>
              <a:rPr lang="en-US" dirty="0" smtClean="0"/>
              <a:t>Jupiter’s mass is 318 times larger than Earth.</a:t>
            </a:r>
          </a:p>
          <a:p>
            <a:r>
              <a:rPr lang="en-US" dirty="0" smtClean="0"/>
              <a:t>One year on Jupiter is 11.9 years on Earth.</a:t>
            </a:r>
          </a:p>
          <a:p>
            <a:pPr marL="68580" indent="0">
              <a:buNone/>
            </a:pPr>
            <a:r>
              <a:rPr lang="en-US" dirty="0" smtClean="0"/>
              <a:t>Planet facts . 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667000"/>
            <a:ext cx="2726531" cy="2726531"/>
          </a:xfrm>
        </p:spPr>
      </p:pic>
    </p:spTree>
    <p:extLst>
      <p:ext uri="{BB962C8B-B14F-4D97-AF65-F5344CB8AC3E}">
        <p14:creationId xmlns:p14="http://schemas.microsoft.com/office/powerpoint/2010/main" val="1456056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1600200"/>
            <a:ext cx="1699710" cy="646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Saturn is the second largest planet.</a:t>
            </a:r>
          </a:p>
          <a:p>
            <a:r>
              <a:rPr lang="en-US" dirty="0" smtClean="0"/>
              <a:t>It is the sixth from the Earth.</a:t>
            </a:r>
          </a:p>
          <a:p>
            <a:r>
              <a:rPr lang="en-US" dirty="0" smtClean="0"/>
              <a:t>Saturn has 62 known moons.</a:t>
            </a:r>
          </a:p>
          <a:p>
            <a:pPr marL="68580" indent="0">
              <a:buNone/>
            </a:pPr>
            <a:r>
              <a:rPr lang="en-US" dirty="0" smtClean="0"/>
              <a:t>Planet facts 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48000"/>
            <a:ext cx="3522608" cy="1702594"/>
          </a:xfrm>
        </p:spPr>
      </p:pic>
    </p:spTree>
    <p:extLst>
      <p:ext uri="{BB962C8B-B14F-4D97-AF65-F5344CB8AC3E}">
        <p14:creationId xmlns:p14="http://schemas.microsoft.com/office/powerpoint/2010/main" val="135040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1600200"/>
            <a:ext cx="1775910" cy="646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Uranus is named after the </a:t>
            </a:r>
            <a:r>
              <a:rPr lang="en-US" dirty="0"/>
              <a:t>G</a:t>
            </a:r>
            <a:r>
              <a:rPr lang="en-US" dirty="0" smtClean="0"/>
              <a:t>reek god of the sky.</a:t>
            </a:r>
          </a:p>
          <a:p>
            <a:r>
              <a:rPr lang="en-US" dirty="0" smtClean="0"/>
              <a:t>It is the third largest planet.</a:t>
            </a:r>
          </a:p>
          <a:p>
            <a:r>
              <a:rPr lang="en-US" dirty="0" smtClean="0"/>
              <a:t>If you weigh 100 on Earth you weigh 89 on Uranus.</a:t>
            </a:r>
          </a:p>
          <a:p>
            <a:pPr marL="68580" indent="0">
              <a:buNone/>
            </a:pPr>
            <a:r>
              <a:rPr lang="en-US" dirty="0" smtClean="0"/>
              <a:t>Planet facts . 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90800"/>
            <a:ext cx="2895600" cy="2895600"/>
          </a:xfrm>
        </p:spPr>
      </p:pic>
    </p:spTree>
    <p:extLst>
      <p:ext uri="{BB962C8B-B14F-4D97-AF65-F5344CB8AC3E}">
        <p14:creationId xmlns:p14="http://schemas.microsoft.com/office/powerpoint/2010/main" val="26283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1600200"/>
            <a:ext cx="2233110" cy="6466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fourth largest planet.</a:t>
            </a:r>
          </a:p>
          <a:p>
            <a:r>
              <a:rPr lang="en-US" dirty="0" smtClean="0"/>
              <a:t>The only space craft to visit it is voyager in 1989.</a:t>
            </a:r>
          </a:p>
          <a:p>
            <a:r>
              <a:rPr lang="en-US" dirty="0" smtClean="0"/>
              <a:t>The diameter is 49,493.</a:t>
            </a:r>
          </a:p>
          <a:p>
            <a:pPr marL="68580" indent="0">
              <a:buNone/>
            </a:pPr>
            <a:r>
              <a:rPr lang="en-US" dirty="0" smtClean="0"/>
              <a:t>Planet facts . org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743200"/>
            <a:ext cx="2574131" cy="2574131"/>
          </a:xfrm>
        </p:spPr>
      </p:pic>
    </p:spTree>
    <p:extLst>
      <p:ext uri="{BB962C8B-B14F-4D97-AF65-F5344CB8AC3E}">
        <p14:creationId xmlns:p14="http://schemas.microsoft.com/office/powerpoint/2010/main" val="1177545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279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Solar System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  <vt:lpstr>Pluto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System</dc:title>
  <dc:creator>Riley Terry</dc:creator>
  <cp:lastModifiedBy>Riley Terry</cp:lastModifiedBy>
  <cp:revision>10</cp:revision>
  <cp:lastPrinted>2013-10-30T13:01:40Z</cp:lastPrinted>
  <dcterms:created xsi:type="dcterms:W3CDTF">2013-10-10T12:57:24Z</dcterms:created>
  <dcterms:modified xsi:type="dcterms:W3CDTF">2013-10-30T13:03:25Z</dcterms:modified>
</cp:coreProperties>
</file>